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5"/>
  </p:sldMasterIdLst>
  <p:sldIdLst>
    <p:sldId id="256" r:id="rId6"/>
  </p:sldIdLst>
  <p:sldSz cx="10691813" cy="7559675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8D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553F2CE-16D4-D76F-2477-FA95893102FC}" v="5" dt="2024-07-19T13:58:27.87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1" d="100"/>
          <a:sy n="71" d="100"/>
        </p:scale>
        <p:origin x="1469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microsoft.com/office/2016/11/relationships/changesInfo" Target="changesInfos/changesInfo1.xml"/><Relationship Id="rId5" Type="http://schemas.openxmlformats.org/officeDocument/2006/relationships/slideMaster" Target="slideMasters/slideMaster1.xml"/><Relationship Id="rId10" Type="http://schemas.openxmlformats.org/officeDocument/2006/relationships/tableStyles" Target="tableStyles.xml"/><Relationship Id="rId4" Type="http://schemas.openxmlformats.org/officeDocument/2006/relationships/customXml" Target="../customXml/item4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urdica Lucic" userId="S::durdica.lucic@marysmeals.org::c17c6552-f277-4e3a-bf2e-79551201abd8" providerId="AD" clId="Web-{6553F2CE-16D4-D76F-2477-FA95893102FC}"/>
    <pc:docChg chg="modSld">
      <pc:chgData name="Durdica Lucic" userId="S::durdica.lucic@marysmeals.org::c17c6552-f277-4e3a-bf2e-79551201abd8" providerId="AD" clId="Web-{6553F2CE-16D4-D76F-2477-FA95893102FC}" dt="2024-07-19T13:58:27.878" v="4" actId="20577"/>
      <pc:docMkLst>
        <pc:docMk/>
      </pc:docMkLst>
      <pc:sldChg chg="modSp">
        <pc:chgData name="Durdica Lucic" userId="S::durdica.lucic@marysmeals.org::c17c6552-f277-4e3a-bf2e-79551201abd8" providerId="AD" clId="Web-{6553F2CE-16D4-D76F-2477-FA95893102FC}" dt="2024-07-19T13:58:27.878" v="4" actId="20577"/>
        <pc:sldMkLst>
          <pc:docMk/>
          <pc:sldMk cId="2454343860" sldId="256"/>
        </pc:sldMkLst>
        <pc:spChg chg="mod">
          <ac:chgData name="Durdica Lucic" userId="S::durdica.lucic@marysmeals.org::c17c6552-f277-4e3a-bf2e-79551201abd8" providerId="AD" clId="Web-{6553F2CE-16D4-D76F-2477-FA95893102FC}" dt="2024-07-19T13:58:27.878" v="4" actId="20577"/>
          <ac:spMkLst>
            <pc:docMk/>
            <pc:sldMk cId="2454343860" sldId="256"/>
            <ac:spMk id="6" creationId="{88089A98-A8E3-4EAD-7D58-2AF027918DCD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375085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5062" y="402484"/>
            <a:ext cx="9221689" cy="1461188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2" y="2012414"/>
            <a:ext cx="9221689" cy="479654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</p:spPr>
        <p:txBody>
          <a:bodyPr/>
          <a:lstStyle/>
          <a:p>
            <a:fld id="{0A443B21-C62A-41F9-896D-06DEDA6A06A3}" type="datetimeFigureOut">
              <a:rPr lang="en-GB" smtClean="0"/>
              <a:t>19/11/2024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/>
          <a:lstStyle/>
          <a:p>
            <a:fld id="{7A337076-926B-401E-92A3-832AC45E4D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87613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29" y="402483"/>
            <a:ext cx="2305422" cy="640647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3" y="402483"/>
            <a:ext cx="6782619" cy="640647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</p:spPr>
        <p:txBody>
          <a:bodyPr/>
          <a:lstStyle/>
          <a:p>
            <a:fld id="{0A443B21-C62A-41F9-896D-06DEDA6A06A3}" type="datetimeFigureOut">
              <a:rPr lang="en-GB" smtClean="0"/>
              <a:t>19/11/2024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/>
          <a:lstStyle/>
          <a:p>
            <a:fld id="{7A337076-926B-401E-92A3-832AC45E4D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18967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5062" y="402484"/>
            <a:ext cx="9221689" cy="1461188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5062" y="2012414"/>
            <a:ext cx="9221689" cy="479654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</p:spPr>
        <p:txBody>
          <a:bodyPr/>
          <a:lstStyle/>
          <a:p>
            <a:fld id="{0A443B21-C62A-41F9-896D-06DEDA6A06A3}" type="datetimeFigureOut">
              <a:rPr lang="en-GB" smtClean="0"/>
              <a:t>19/11/2024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/>
          <a:lstStyle/>
          <a:p>
            <a:fld id="{7A337076-926B-401E-92A3-832AC45E4D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58970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4" y="1884671"/>
            <a:ext cx="9221689" cy="3144614"/>
          </a:xfrm>
          <a:prstGeom prst="rect">
            <a:avLst/>
          </a:prstGeom>
        </p:spPr>
        <p:txBody>
          <a:bodyPr anchor="b"/>
          <a:lstStyle>
            <a:lvl1pPr>
              <a:defRPr sz="661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4" y="5059035"/>
            <a:ext cx="9221689" cy="165367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646">
                <a:solidFill>
                  <a:schemeClr val="tx1"/>
                </a:solidFill>
              </a:defRPr>
            </a:lvl1pPr>
            <a:lvl2pPr marL="503972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</p:spPr>
        <p:txBody>
          <a:bodyPr/>
          <a:lstStyle/>
          <a:p>
            <a:fld id="{0A443B21-C62A-41F9-896D-06DEDA6A06A3}" type="datetimeFigureOut">
              <a:rPr lang="en-GB" smtClean="0"/>
              <a:t>19/11/2024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/>
          <a:lstStyle/>
          <a:p>
            <a:fld id="{7A337076-926B-401E-92A3-832AC45E4D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33154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5062" y="402484"/>
            <a:ext cx="9221689" cy="1461188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2" y="2012414"/>
            <a:ext cx="4544021" cy="479654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0" y="2012414"/>
            <a:ext cx="4544021" cy="479654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</p:spPr>
        <p:txBody>
          <a:bodyPr/>
          <a:lstStyle/>
          <a:p>
            <a:fld id="{0A443B21-C62A-41F9-896D-06DEDA6A06A3}" type="datetimeFigureOut">
              <a:rPr lang="en-GB" smtClean="0"/>
              <a:t>19/11/2024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/>
          <a:lstStyle/>
          <a:p>
            <a:fld id="{7A337076-926B-401E-92A3-832AC45E4D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75593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402484"/>
            <a:ext cx="9221689" cy="1461188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1853171"/>
            <a:ext cx="4523137" cy="90821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6" y="2761381"/>
            <a:ext cx="4523137" cy="406157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1" y="1853171"/>
            <a:ext cx="4545413" cy="90821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1" y="2761381"/>
            <a:ext cx="4545413" cy="406157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</p:spPr>
        <p:txBody>
          <a:bodyPr/>
          <a:lstStyle/>
          <a:p>
            <a:fld id="{0A443B21-C62A-41F9-896D-06DEDA6A06A3}" type="datetimeFigureOut">
              <a:rPr lang="en-GB" smtClean="0"/>
              <a:t>19/11/2024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/>
          <a:lstStyle/>
          <a:p>
            <a:fld id="{7A337076-926B-401E-92A3-832AC45E4D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04649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5062" y="402484"/>
            <a:ext cx="9221689" cy="1461188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</p:spPr>
        <p:txBody>
          <a:bodyPr/>
          <a:lstStyle/>
          <a:p>
            <a:fld id="{0A443B21-C62A-41F9-896D-06DEDA6A06A3}" type="datetimeFigureOut">
              <a:rPr lang="en-GB" smtClean="0"/>
              <a:t>19/11/2024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/>
          <a:lstStyle/>
          <a:p>
            <a:fld id="{7A337076-926B-401E-92A3-832AC45E4D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17096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</p:spPr>
        <p:txBody>
          <a:bodyPr/>
          <a:lstStyle/>
          <a:p>
            <a:fld id="{0A443B21-C62A-41F9-896D-06DEDA6A06A3}" type="datetimeFigureOut">
              <a:rPr lang="en-GB" smtClean="0"/>
              <a:t>19/11/2024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/>
          <a:lstStyle/>
          <a:p>
            <a:fld id="{7A337076-926B-401E-92A3-832AC45E4D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61950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  <a:prstGeom prst="rect">
            <a:avLst/>
          </a:prstGeom>
        </p:spPr>
        <p:txBody>
          <a:bodyPr anchor="b"/>
          <a:lstStyle>
            <a:lvl1pPr>
              <a:defRPr sz="352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3" y="1088455"/>
            <a:ext cx="5412730" cy="5372269"/>
          </a:xfrm>
          <a:prstGeom prst="rect">
            <a:avLst/>
          </a:prstGeom>
        </p:spPr>
        <p:txBody>
          <a:bodyPr/>
          <a:lstStyle>
            <a:lvl1pPr>
              <a:defRPr sz="3527"/>
            </a:lvl1pPr>
            <a:lvl2pPr>
              <a:defRPr sz="3086"/>
            </a:lvl2pPr>
            <a:lvl3pPr>
              <a:defRPr sz="2646"/>
            </a:lvl3pPr>
            <a:lvl4pPr>
              <a:defRPr sz="2205"/>
            </a:lvl4pPr>
            <a:lvl5pPr>
              <a:defRPr sz="2205"/>
            </a:lvl5pPr>
            <a:lvl6pPr>
              <a:defRPr sz="2205"/>
            </a:lvl6pPr>
            <a:lvl7pPr>
              <a:defRPr sz="2205"/>
            </a:lvl7pPr>
            <a:lvl8pPr>
              <a:defRPr sz="2205"/>
            </a:lvl8pPr>
            <a:lvl9pPr>
              <a:defRPr sz="220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</p:spPr>
        <p:txBody>
          <a:bodyPr/>
          <a:lstStyle/>
          <a:p>
            <a:fld id="{0A443B21-C62A-41F9-896D-06DEDA6A06A3}" type="datetimeFigureOut">
              <a:rPr lang="en-GB" smtClean="0"/>
              <a:t>19/11/2024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/>
          <a:lstStyle/>
          <a:p>
            <a:fld id="{7A337076-926B-401E-92A3-832AC45E4D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4647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  <a:prstGeom prst="rect">
            <a:avLst/>
          </a:prstGeom>
        </p:spPr>
        <p:txBody>
          <a:bodyPr anchor="b"/>
          <a:lstStyle>
            <a:lvl1pPr>
              <a:defRPr sz="352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3" y="1088455"/>
            <a:ext cx="5412730" cy="5372269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527"/>
            </a:lvl1pPr>
            <a:lvl2pPr marL="503972" indent="0">
              <a:buNone/>
              <a:defRPr sz="3086"/>
            </a:lvl2pPr>
            <a:lvl3pPr marL="1007943" indent="0">
              <a:buNone/>
              <a:defRPr sz="2646"/>
            </a:lvl3pPr>
            <a:lvl4pPr marL="1511915" indent="0">
              <a:buNone/>
              <a:defRPr sz="2205"/>
            </a:lvl4pPr>
            <a:lvl5pPr marL="2015886" indent="0">
              <a:buNone/>
              <a:defRPr sz="2205"/>
            </a:lvl5pPr>
            <a:lvl6pPr marL="2519858" indent="0">
              <a:buNone/>
              <a:defRPr sz="2205"/>
            </a:lvl6pPr>
            <a:lvl7pPr marL="3023829" indent="0">
              <a:buNone/>
              <a:defRPr sz="2205"/>
            </a:lvl7pPr>
            <a:lvl8pPr marL="3527801" indent="0">
              <a:buNone/>
              <a:defRPr sz="2205"/>
            </a:lvl8pPr>
            <a:lvl9pPr marL="4031772" indent="0">
              <a:buNone/>
              <a:defRPr sz="2205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</p:spPr>
        <p:txBody>
          <a:bodyPr/>
          <a:lstStyle/>
          <a:p>
            <a:fld id="{0A443B21-C62A-41F9-896D-06DEDA6A06A3}" type="datetimeFigureOut">
              <a:rPr lang="en-GB" smtClean="0"/>
              <a:t>19/11/2024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/>
          <a:lstStyle/>
          <a:p>
            <a:fld id="{7A337076-926B-401E-92A3-832AC45E4D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45292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Text&#10;&#10;Description automatically generated with medium confidence">
            <a:extLst>
              <a:ext uri="{FF2B5EF4-FFF2-40B4-BE49-F238E27FC236}">
                <a16:creationId xmlns:a16="http://schemas.microsoft.com/office/drawing/2014/main" id="{503C361D-4F25-358B-3869-8FAA8919BB7E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19"/>
            <a:ext cx="10691813" cy="75586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71177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07943" rtl="0" eaLnBrk="1" latinLnBrk="0" hangingPunct="1">
        <a:lnSpc>
          <a:spcPct val="90000"/>
        </a:lnSpc>
        <a:spcBef>
          <a:spcPct val="0"/>
        </a:spcBef>
        <a:buNone/>
        <a:defRPr sz="48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986" indent="-251986" algn="l" defTabSz="1007943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086" kern="1200">
          <a:solidFill>
            <a:schemeClr val="tx1"/>
          </a:solidFill>
          <a:latin typeface="+mn-lt"/>
          <a:ea typeface="+mn-ea"/>
          <a:cs typeface="+mn-cs"/>
        </a:defRPr>
      </a:lvl1pPr>
      <a:lvl2pPr marL="75595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2pPr>
      <a:lvl3pPr marL="1259929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205" kern="1200">
          <a:solidFill>
            <a:schemeClr val="tx1"/>
          </a:solidFill>
          <a:latin typeface="+mn-lt"/>
          <a:ea typeface="+mn-ea"/>
          <a:cs typeface="+mn-cs"/>
        </a:defRPr>
      </a:lvl3pPr>
      <a:lvl4pPr marL="1763900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267872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8">
            <a:extLst>
              <a:ext uri="{FF2B5EF4-FFF2-40B4-BE49-F238E27FC236}">
                <a16:creationId xmlns:a16="http://schemas.microsoft.com/office/drawing/2014/main" id="{A33F15E6-645C-DC18-6A92-86DC8530CF84}"/>
              </a:ext>
            </a:extLst>
          </p:cNvPr>
          <p:cNvSpPr txBox="1">
            <a:spLocks/>
          </p:cNvSpPr>
          <p:nvPr/>
        </p:nvSpPr>
        <p:spPr>
          <a:xfrm>
            <a:off x="684770" y="1388347"/>
            <a:ext cx="9092275" cy="743578"/>
          </a:xfrm>
          <a:prstGeom prst="rect">
            <a:avLst/>
          </a:prstGeom>
        </p:spPr>
        <p:txBody>
          <a:bodyPr/>
          <a:lstStyle>
            <a:lvl1pPr algn="ctr" defTabSz="1007943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50" kern="1200">
                <a:solidFill>
                  <a:srgbClr val="0098D8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r-HR" sz="5400" dirty="0"/>
              <a:t>HVALA VAM</a:t>
            </a:r>
            <a:r>
              <a:rPr lang="en-US" sz="5400" b="0" dirty="0"/>
              <a:t>!</a:t>
            </a:r>
            <a:endParaRPr lang="en-GB" sz="5400" b="0" dirty="0"/>
          </a:p>
        </p:txBody>
      </p:sp>
      <p:sp>
        <p:nvSpPr>
          <p:cNvPr id="5" name="Title 8">
            <a:extLst>
              <a:ext uri="{FF2B5EF4-FFF2-40B4-BE49-F238E27FC236}">
                <a16:creationId xmlns:a16="http://schemas.microsoft.com/office/drawing/2014/main" id="{3263AC30-A04C-18F3-E748-60B681ED1F45}"/>
              </a:ext>
            </a:extLst>
          </p:cNvPr>
          <p:cNvSpPr txBox="1">
            <a:spLocks/>
          </p:cNvSpPr>
          <p:nvPr/>
        </p:nvSpPr>
        <p:spPr>
          <a:xfrm>
            <a:off x="684770" y="2364712"/>
            <a:ext cx="9092275" cy="743578"/>
          </a:xfrm>
          <a:prstGeom prst="rect">
            <a:avLst/>
          </a:prstGeom>
        </p:spPr>
        <p:txBody>
          <a:bodyPr/>
          <a:lstStyle>
            <a:lvl1pPr algn="ctr" defTabSz="1007943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50" kern="1200">
                <a:solidFill>
                  <a:srgbClr val="0098D8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r-HR" sz="4000" b="0" dirty="0">
                <a:latin typeface="+mn-lt"/>
              </a:rPr>
              <a:t>Osnovna </a:t>
            </a:r>
            <a:r>
              <a:rPr lang="hr-HR" sz="4000" b="0">
                <a:latin typeface="+mn-lt"/>
              </a:rPr>
              <a:t>škola Draž</a:t>
            </a:r>
            <a:endParaRPr lang="en-GB" sz="4000" b="0" dirty="0">
              <a:latin typeface="+mn-lt"/>
            </a:endParaRPr>
          </a:p>
        </p:txBody>
      </p:sp>
      <p:sp>
        <p:nvSpPr>
          <p:cNvPr id="6" name="Title 8">
            <a:extLst>
              <a:ext uri="{FF2B5EF4-FFF2-40B4-BE49-F238E27FC236}">
                <a16:creationId xmlns:a16="http://schemas.microsoft.com/office/drawing/2014/main" id="{88089A98-A8E3-4EAD-7D58-2AF027918DCD}"/>
              </a:ext>
            </a:extLst>
          </p:cNvPr>
          <p:cNvSpPr txBox="1">
            <a:spLocks/>
          </p:cNvSpPr>
          <p:nvPr/>
        </p:nvSpPr>
        <p:spPr>
          <a:xfrm>
            <a:off x="1779297" y="3341077"/>
            <a:ext cx="6903219" cy="2967647"/>
          </a:xfrm>
          <a:prstGeom prst="rect">
            <a:avLst/>
          </a:prstGeom>
        </p:spPr>
        <p:txBody>
          <a:bodyPr lIns="91440" tIns="45720" rIns="91440" bIns="45720" anchor="t"/>
          <a:lstStyle>
            <a:lvl1pPr algn="ctr" defTabSz="1007943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50" kern="1200">
                <a:solidFill>
                  <a:srgbClr val="0098D8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en-GB" sz="2400" b="1" i="0" u="none" strike="noStrike" baseline="30000" dirty="0">
                <a:solidFill>
                  <a:srgbClr val="323232"/>
                </a:solidFill>
                <a:latin typeface="+mn-lt"/>
              </a:rPr>
              <a:t>Hvala Vam </a:t>
            </a:r>
            <a:r>
              <a:rPr lang="en-GB" sz="2400" b="1" i="0" u="none" strike="noStrike" baseline="30000" dirty="0" err="1">
                <a:solidFill>
                  <a:srgbClr val="323232"/>
                </a:solidFill>
                <a:latin typeface="+mn-lt"/>
              </a:rPr>
              <a:t>što</a:t>
            </a:r>
            <a:r>
              <a:rPr lang="en-GB" sz="2400" b="1" i="0" u="none" strike="noStrike" baseline="30000" dirty="0">
                <a:solidFill>
                  <a:srgbClr val="323232"/>
                </a:solidFill>
                <a:latin typeface="+mn-lt"/>
              </a:rPr>
              <a:t> </a:t>
            </a:r>
            <a:r>
              <a:rPr lang="en-GB" sz="2400" b="1" i="0" u="none" strike="noStrike" baseline="30000" dirty="0" err="1">
                <a:solidFill>
                  <a:srgbClr val="323232"/>
                </a:solidFill>
                <a:latin typeface="+mn-lt"/>
              </a:rPr>
              <a:t>ste</a:t>
            </a:r>
            <a:r>
              <a:rPr lang="en-GB" sz="2400" b="1" i="0" u="none" strike="noStrike" baseline="30000" dirty="0">
                <a:solidFill>
                  <a:srgbClr val="323232"/>
                </a:solidFill>
                <a:latin typeface="+mn-lt"/>
              </a:rPr>
              <a:t> </a:t>
            </a:r>
            <a:r>
              <a:rPr lang="en-GB" sz="2400" b="1" i="0" u="none" strike="noStrike" baseline="30000" dirty="0" err="1">
                <a:solidFill>
                  <a:srgbClr val="323232"/>
                </a:solidFill>
                <a:latin typeface="+mn-lt"/>
              </a:rPr>
              <a:t>dio</a:t>
            </a:r>
            <a:r>
              <a:rPr lang="en-GB" sz="2400" b="1" i="0" u="none" strike="noStrike" baseline="30000" dirty="0">
                <a:solidFill>
                  <a:srgbClr val="323232"/>
                </a:solidFill>
                <a:latin typeface="+mn-lt"/>
              </a:rPr>
              <a:t> </a:t>
            </a:r>
            <a:r>
              <a:rPr lang="en-GB" sz="2400" b="1" i="0" u="none" strike="noStrike" baseline="30000" dirty="0" err="1">
                <a:solidFill>
                  <a:srgbClr val="323232"/>
                </a:solidFill>
                <a:latin typeface="+mn-lt"/>
              </a:rPr>
              <a:t>Marijinih</a:t>
            </a:r>
            <a:r>
              <a:rPr lang="en-GB" sz="2400" b="1" i="0" u="none" strike="noStrike" baseline="30000" dirty="0">
                <a:solidFill>
                  <a:srgbClr val="323232"/>
                </a:solidFill>
                <a:latin typeface="+mn-lt"/>
              </a:rPr>
              <a:t> </a:t>
            </a:r>
            <a:r>
              <a:rPr lang="hr-HR" sz="2400" b="1" baseline="30000" dirty="0">
                <a:solidFill>
                  <a:srgbClr val="323232"/>
                </a:solidFill>
                <a:latin typeface="+mn-lt"/>
              </a:rPr>
              <a:t>o</a:t>
            </a:r>
            <a:r>
              <a:rPr lang="en-GB" sz="2400" b="1" i="0" u="none" strike="noStrike" baseline="30000" dirty="0" err="1">
                <a:solidFill>
                  <a:srgbClr val="323232"/>
                </a:solidFill>
                <a:latin typeface="+mn-lt"/>
              </a:rPr>
              <a:t>broka</a:t>
            </a:r>
            <a:r>
              <a:rPr lang="en-GB" sz="2400" b="1" i="0" u="none" strike="noStrike" baseline="30000" dirty="0">
                <a:solidFill>
                  <a:srgbClr val="323232"/>
                </a:solidFill>
                <a:latin typeface="+mn-lt"/>
              </a:rPr>
              <a:t>!</a:t>
            </a:r>
            <a:r>
              <a:rPr lang="en-GB" sz="2400" b="1" baseline="30000" dirty="0">
                <a:solidFill>
                  <a:srgbClr val="323232"/>
                </a:solidFill>
                <a:latin typeface="+mn-lt"/>
              </a:rPr>
              <a:t> </a:t>
            </a:r>
            <a:endParaRPr lang="en-GB" sz="2400" b="1" i="0" u="none" strike="noStrike" baseline="30000" dirty="0">
              <a:solidFill>
                <a:srgbClr val="323232"/>
              </a:solidFill>
              <a:latin typeface="+mn-lt"/>
            </a:endParaRPr>
          </a:p>
          <a:p>
            <a:pPr marR="0" algn="ctr" rtl="0">
              <a:lnSpc>
                <a:spcPct val="150000"/>
              </a:lnSpc>
            </a:pPr>
            <a:endParaRPr lang="en-GB" sz="2400" b="0" i="0" u="none" strike="noStrike" baseline="30000" dirty="0">
              <a:solidFill>
                <a:srgbClr val="323232"/>
              </a:solidFill>
              <a:latin typeface="+mn-lt"/>
            </a:endParaRPr>
          </a:p>
          <a:p>
            <a:pPr>
              <a:lnSpc>
                <a:spcPct val="150000"/>
              </a:lnSpc>
            </a:pPr>
            <a:r>
              <a:rPr lang="en-GB" sz="2400" b="0" i="0" u="none" strike="noStrike" baseline="30000" dirty="0" err="1">
                <a:solidFill>
                  <a:srgbClr val="323232"/>
                </a:solidFill>
                <a:latin typeface="+mn-lt"/>
              </a:rPr>
              <a:t>Vaša</a:t>
            </a:r>
            <a:r>
              <a:rPr lang="en-GB" sz="2400" b="0" i="0" u="none" strike="noStrike" baseline="30000" dirty="0">
                <a:solidFill>
                  <a:srgbClr val="323232"/>
                </a:solidFill>
                <a:latin typeface="+mn-lt"/>
              </a:rPr>
              <a:t> </a:t>
            </a:r>
            <a:r>
              <a:rPr lang="en-GB" sz="2400" b="0" i="0" u="none" strike="noStrike" baseline="30000" dirty="0" err="1">
                <a:solidFill>
                  <a:srgbClr val="323232"/>
                </a:solidFill>
                <a:latin typeface="+mn-lt"/>
              </a:rPr>
              <a:t>donacija</a:t>
            </a:r>
            <a:r>
              <a:rPr lang="en-GB" sz="2400" b="0" i="0" u="none" strike="noStrike" baseline="30000" dirty="0">
                <a:solidFill>
                  <a:srgbClr val="323232"/>
                </a:solidFill>
                <a:latin typeface="+mn-lt"/>
              </a:rPr>
              <a:t> </a:t>
            </a:r>
            <a:r>
              <a:rPr lang="en-GB" sz="2400" b="0" i="0" u="none" strike="noStrike" baseline="30000" dirty="0" err="1">
                <a:solidFill>
                  <a:srgbClr val="323232"/>
                </a:solidFill>
                <a:latin typeface="+mn-lt"/>
              </a:rPr>
              <a:t>omogućila</a:t>
            </a:r>
            <a:r>
              <a:rPr lang="en-GB" sz="2400" b="0" i="0" u="none" strike="noStrike" baseline="30000" dirty="0">
                <a:solidFill>
                  <a:srgbClr val="323232"/>
                </a:solidFill>
                <a:latin typeface="+mn-lt"/>
              </a:rPr>
              <a:t> je </a:t>
            </a:r>
            <a:r>
              <a:rPr lang="en-GB" sz="2400" b="0" i="0" u="none" strike="noStrike" baseline="30000" dirty="0" err="1">
                <a:solidFill>
                  <a:srgbClr val="323232"/>
                </a:solidFill>
                <a:latin typeface="+mn-lt"/>
              </a:rPr>
              <a:t>svakodnevni</a:t>
            </a:r>
            <a:r>
              <a:rPr lang="en-GB" sz="2400" b="0" i="0" u="none" strike="noStrike" baseline="30000" dirty="0">
                <a:solidFill>
                  <a:srgbClr val="323232"/>
                </a:solidFill>
                <a:latin typeface="+mn-lt"/>
              </a:rPr>
              <a:t> </a:t>
            </a:r>
            <a:r>
              <a:rPr lang="en-GB" sz="2400" b="0" i="0" u="none" strike="noStrike" baseline="30000" dirty="0" err="1">
                <a:solidFill>
                  <a:srgbClr val="323232"/>
                </a:solidFill>
                <a:latin typeface="+mn-lt"/>
              </a:rPr>
              <a:t>obrok</a:t>
            </a:r>
            <a:r>
              <a:rPr lang="hr-HR" sz="2400" b="0" i="0" u="none" strike="noStrike" baseline="30000" dirty="0">
                <a:solidFill>
                  <a:srgbClr val="323232"/>
                </a:solidFill>
                <a:latin typeface="+mn-lt"/>
              </a:rPr>
              <a:t> </a:t>
            </a:r>
            <a:r>
              <a:rPr lang="en-GB" sz="2400" b="0" i="0" u="none" strike="noStrike" baseline="30000" dirty="0" err="1">
                <a:solidFill>
                  <a:srgbClr val="323232"/>
                </a:solidFill>
                <a:latin typeface="+mn-lt"/>
              </a:rPr>
              <a:t>djeci</a:t>
            </a:r>
            <a:r>
              <a:rPr lang="en-GB" sz="2400" b="0" i="0" u="none" strike="noStrike" baseline="30000" dirty="0">
                <a:solidFill>
                  <a:srgbClr val="323232"/>
                </a:solidFill>
                <a:latin typeface="+mn-lt"/>
              </a:rPr>
              <a:t> u </a:t>
            </a:r>
            <a:r>
              <a:rPr lang="en-GB" sz="2400" b="0" i="0" u="none" strike="noStrike" baseline="30000" dirty="0" err="1">
                <a:solidFill>
                  <a:srgbClr val="323232"/>
                </a:solidFill>
                <a:latin typeface="+mn-lt"/>
              </a:rPr>
              <a:t>škol</a:t>
            </a:r>
            <a:r>
              <a:rPr lang="hr-HR" sz="2400" b="0" i="0" u="none" strike="noStrike" baseline="30000" dirty="0" err="1">
                <a:solidFill>
                  <a:srgbClr val="323232"/>
                </a:solidFill>
                <a:latin typeface="+mn-lt"/>
              </a:rPr>
              <a:t>skoj</a:t>
            </a:r>
            <a:r>
              <a:rPr lang="hr-HR" sz="2400" b="0" i="0" u="none" strike="noStrike" dirty="0">
                <a:solidFill>
                  <a:srgbClr val="323232"/>
                </a:solidFill>
                <a:latin typeface="+mn-lt"/>
              </a:rPr>
              <a:t> </a:t>
            </a:r>
            <a:r>
              <a:rPr lang="hr-HR" sz="2400" b="0" i="0" u="none" strike="noStrike" baseline="30000" dirty="0">
                <a:solidFill>
                  <a:srgbClr val="323232"/>
                </a:solidFill>
                <a:latin typeface="+mn-lt"/>
              </a:rPr>
              <a:t>kuhinji „Lijepa </a:t>
            </a:r>
            <a:r>
              <a:rPr lang="hr-HR" sz="2400" b="0" i="0" u="none" strike="noStrike" baseline="30000" err="1">
                <a:solidFill>
                  <a:srgbClr val="323232"/>
                </a:solidFill>
                <a:latin typeface="+mn-lt"/>
              </a:rPr>
              <a:t>Naša</a:t>
            </a:r>
            <a:r>
              <a:rPr lang="hr-HR" sz="2400" b="0" i="0" u="none" strike="noStrike" baseline="30000">
                <a:solidFill>
                  <a:srgbClr val="323232"/>
                </a:solidFill>
                <a:latin typeface="+mn-lt"/>
              </a:rPr>
              <a:t>” koja </a:t>
            </a:r>
            <a:r>
              <a:rPr lang="hr-HR" sz="2400" b="0" i="0" u="none" strike="noStrike" baseline="30000" dirty="0">
                <a:solidFill>
                  <a:srgbClr val="323232"/>
                </a:solidFill>
                <a:latin typeface="+mn-lt"/>
              </a:rPr>
              <a:t>ima 1008 učenika, a</a:t>
            </a:r>
            <a:r>
              <a:rPr lang="hr-HR" sz="2400" baseline="30000" dirty="0">
                <a:solidFill>
                  <a:srgbClr val="323232"/>
                </a:solidFill>
                <a:latin typeface="+mn-lt"/>
              </a:rPr>
              <a:t> nalazi se u</a:t>
            </a:r>
            <a:r>
              <a:rPr lang="hr-HR" sz="2400" dirty="0">
                <a:solidFill>
                  <a:srgbClr val="323232"/>
                </a:solidFill>
                <a:latin typeface="+mn-lt"/>
              </a:rPr>
              <a:t> </a:t>
            </a:r>
            <a:r>
              <a:rPr lang="en-GB" sz="2400" b="0" i="0" u="none" strike="noStrike" baseline="30000" dirty="0" err="1">
                <a:solidFill>
                  <a:srgbClr val="323232"/>
                </a:solidFill>
                <a:latin typeface="+mn-lt"/>
              </a:rPr>
              <a:t>Malaviju</a:t>
            </a:r>
            <a:r>
              <a:rPr lang="hr-HR" sz="2400" baseline="30000" dirty="0">
                <a:solidFill>
                  <a:srgbClr val="323232"/>
                </a:solidFill>
                <a:latin typeface="+mn-lt"/>
              </a:rPr>
              <a:t>.</a:t>
            </a:r>
            <a:r>
              <a:rPr lang="hr-HR" sz="2400" dirty="0">
                <a:solidFill>
                  <a:srgbClr val="323232"/>
                </a:solidFill>
                <a:latin typeface="+mn-lt"/>
              </a:rPr>
              <a:t> </a:t>
            </a:r>
            <a:r>
              <a:rPr lang="hr-HR" sz="2400" baseline="30000" dirty="0">
                <a:solidFill>
                  <a:srgbClr val="323232"/>
                </a:solidFill>
                <a:latin typeface="+mn-lt"/>
              </a:rPr>
              <a:t>Svojom</a:t>
            </a:r>
            <a:r>
              <a:rPr lang="en-GB" sz="2400" b="0" i="0" u="none" strike="noStrike" baseline="30000" dirty="0">
                <a:solidFill>
                  <a:srgbClr val="323232"/>
                </a:solidFill>
                <a:latin typeface="+mn-lt"/>
              </a:rPr>
              <a:t> </a:t>
            </a:r>
            <a:r>
              <a:rPr lang="en-GB" sz="2400" b="0" i="0" u="none" strike="noStrike" baseline="30000" dirty="0" err="1">
                <a:solidFill>
                  <a:srgbClr val="323232"/>
                </a:solidFill>
                <a:latin typeface="+mn-lt"/>
              </a:rPr>
              <a:t>dobrotom</a:t>
            </a:r>
            <a:r>
              <a:rPr lang="en-GB" sz="2400" b="0" i="0" u="none" strike="noStrike" baseline="30000" dirty="0">
                <a:solidFill>
                  <a:srgbClr val="323232"/>
                </a:solidFill>
                <a:latin typeface="+mn-lt"/>
              </a:rPr>
              <a:t> </a:t>
            </a:r>
            <a:r>
              <a:rPr lang="en-GB" sz="2400" b="0" i="0" u="none" strike="noStrike" baseline="30000" dirty="0" err="1">
                <a:solidFill>
                  <a:srgbClr val="323232"/>
                </a:solidFill>
                <a:latin typeface="+mn-lt"/>
              </a:rPr>
              <a:t>stvarate</a:t>
            </a:r>
            <a:r>
              <a:rPr lang="en-GB" sz="2400" b="0" i="0" u="none" strike="noStrike" baseline="30000" dirty="0">
                <a:solidFill>
                  <a:srgbClr val="323232"/>
                </a:solidFill>
                <a:latin typeface="+mn-lt"/>
              </a:rPr>
              <a:t> </a:t>
            </a:r>
            <a:r>
              <a:rPr lang="en-GB" sz="2400" b="0" i="0" u="none" strike="noStrike" baseline="30000" dirty="0" err="1">
                <a:solidFill>
                  <a:srgbClr val="323232"/>
                </a:solidFill>
                <a:latin typeface="+mn-lt"/>
              </a:rPr>
              <a:t>preduvjete</a:t>
            </a:r>
            <a:r>
              <a:rPr lang="en-GB" sz="2400" b="0" i="0" u="none" strike="noStrike" baseline="30000" dirty="0">
                <a:solidFill>
                  <a:srgbClr val="323232"/>
                </a:solidFill>
                <a:latin typeface="+mn-lt"/>
              </a:rPr>
              <a:t> za </a:t>
            </a:r>
            <a:r>
              <a:rPr lang="en-GB" sz="2400" b="0" i="0" u="none" strike="noStrike" baseline="30000" dirty="0" err="1">
                <a:solidFill>
                  <a:srgbClr val="323232"/>
                </a:solidFill>
                <a:latin typeface="+mn-lt"/>
              </a:rPr>
              <a:t>njihovo</a:t>
            </a:r>
            <a:r>
              <a:rPr lang="en-GB" sz="2400" b="0" i="0" u="none" strike="noStrike" baseline="30000" dirty="0">
                <a:solidFill>
                  <a:srgbClr val="323232"/>
                </a:solidFill>
                <a:latin typeface="+mn-lt"/>
              </a:rPr>
              <a:t> </a:t>
            </a:r>
            <a:r>
              <a:rPr lang="en-GB" sz="2400" b="0" i="0" u="none" strike="noStrike" baseline="30000" dirty="0" err="1">
                <a:solidFill>
                  <a:srgbClr val="323232"/>
                </a:solidFill>
                <a:latin typeface="+mn-lt"/>
              </a:rPr>
              <a:t>obrazovanje</a:t>
            </a:r>
            <a:r>
              <a:rPr lang="en-GB" sz="2400" b="0" i="0" u="none" strike="noStrike" baseline="30000" dirty="0">
                <a:solidFill>
                  <a:srgbClr val="323232"/>
                </a:solidFill>
                <a:latin typeface="+mn-lt"/>
              </a:rPr>
              <a:t> </a:t>
            </a:r>
            <a:r>
              <a:rPr lang="en-GB" sz="2400" b="0" i="0" u="none" strike="noStrike" baseline="30000" dirty="0" err="1">
                <a:solidFill>
                  <a:srgbClr val="323232"/>
                </a:solidFill>
                <a:latin typeface="+mn-lt"/>
              </a:rPr>
              <a:t>i</a:t>
            </a:r>
            <a:r>
              <a:rPr lang="en-GB" sz="2400" b="0" i="0" u="none" strike="noStrike" baseline="30000" dirty="0">
                <a:solidFill>
                  <a:srgbClr val="323232"/>
                </a:solidFill>
                <a:latin typeface="+mn-lt"/>
              </a:rPr>
              <a:t> </a:t>
            </a:r>
            <a:r>
              <a:rPr lang="en-GB" sz="2400" b="0" i="0" u="none" strike="noStrike" baseline="30000" dirty="0" err="1">
                <a:solidFill>
                  <a:srgbClr val="323232"/>
                </a:solidFill>
                <a:latin typeface="+mn-lt"/>
              </a:rPr>
              <a:t>dajete</a:t>
            </a:r>
            <a:r>
              <a:rPr lang="en-GB" sz="2400" b="0" i="0" u="none" strike="noStrike" baseline="30000" dirty="0">
                <a:solidFill>
                  <a:srgbClr val="323232"/>
                </a:solidFill>
                <a:latin typeface="+mn-lt"/>
              </a:rPr>
              <a:t> </a:t>
            </a:r>
            <a:r>
              <a:rPr lang="en-GB" sz="2400" b="0" i="0" u="none" strike="noStrike" baseline="30000" dirty="0" err="1">
                <a:solidFill>
                  <a:srgbClr val="323232"/>
                </a:solidFill>
                <a:latin typeface="+mn-lt"/>
              </a:rPr>
              <a:t>im</a:t>
            </a:r>
            <a:r>
              <a:rPr lang="en-GB" sz="2400" b="0" i="0" u="none" strike="noStrike" baseline="30000" dirty="0">
                <a:solidFill>
                  <a:srgbClr val="323232"/>
                </a:solidFill>
                <a:latin typeface="+mn-lt"/>
              </a:rPr>
              <a:t> </a:t>
            </a:r>
            <a:r>
              <a:rPr lang="en-GB" sz="2400" b="0" i="0" u="none" strike="noStrike" baseline="30000" dirty="0" err="1">
                <a:solidFill>
                  <a:srgbClr val="323232"/>
                </a:solidFill>
                <a:latin typeface="+mn-lt"/>
              </a:rPr>
              <a:t>nadu</a:t>
            </a:r>
            <a:r>
              <a:rPr lang="en-GB" sz="2400" b="0" i="0" u="none" strike="noStrike" baseline="30000" dirty="0">
                <a:solidFill>
                  <a:srgbClr val="323232"/>
                </a:solidFill>
                <a:latin typeface="+mn-lt"/>
              </a:rPr>
              <a:t> u </a:t>
            </a:r>
            <a:r>
              <a:rPr lang="en-GB" sz="2400" b="0" i="0" u="none" strike="noStrike" baseline="30000" dirty="0" err="1">
                <a:solidFill>
                  <a:srgbClr val="323232"/>
                </a:solidFill>
                <a:latin typeface="+mn-lt"/>
              </a:rPr>
              <a:t>bolju</a:t>
            </a:r>
            <a:r>
              <a:rPr lang="en-GB" sz="2400" b="0" i="0" u="none" strike="noStrike" baseline="30000" dirty="0">
                <a:solidFill>
                  <a:srgbClr val="323232"/>
                </a:solidFill>
                <a:latin typeface="+mn-lt"/>
              </a:rPr>
              <a:t> </a:t>
            </a:r>
            <a:r>
              <a:rPr lang="en-GB" sz="2400" b="0" i="0" u="none" strike="noStrike" baseline="30000" dirty="0" err="1">
                <a:solidFill>
                  <a:srgbClr val="323232"/>
                </a:solidFill>
                <a:latin typeface="+mn-lt"/>
              </a:rPr>
              <a:t>budućnost</a:t>
            </a:r>
            <a:r>
              <a:rPr lang="en-GB" sz="2400" b="0" i="0" u="none" strike="noStrike" baseline="30000" dirty="0">
                <a:solidFill>
                  <a:srgbClr val="323232"/>
                </a:solidFill>
                <a:latin typeface="+mn-lt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543438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1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d504d952-4c9d-4805-a1e4-d371ee25284b">
      <Terms xmlns="http://schemas.microsoft.com/office/infopath/2007/PartnerControls"/>
    </lcf76f155ced4ddcb4097134ff3c332f>
    <TaxCatchAll xmlns="7e0e19da-ab07-4902-b569-1292d755ccfb" xsi:nil="true"/>
    <_dlc_DocId xmlns="7e0e19da-ab07-4902-b569-1292d755ccfb">DSNMXWTNATEM-789045812-641771</_dlc_DocId>
    <_dlc_DocIdUrl xmlns="7e0e19da-ab07-4902-b569-1292d755ccfb">
      <Url>https://marysmeals.sharepoint.com/sites/Group-Commsprojects/_layouts/15/DocIdRedir.aspx?ID=DSNMXWTNATEM-789045812-641771</Url>
      <Description>DSNMXWTNATEM-789045812-641771</Description>
    </_dlc_DocIdUrl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4EE84FEF031694FAA1F7E9E4AC8CCB9" ma:contentTypeVersion="16" ma:contentTypeDescription="Create a new document." ma:contentTypeScope="" ma:versionID="0ae6e95408a5facae351bfb601d24036">
  <xsd:schema xmlns:xsd="http://www.w3.org/2001/XMLSchema" xmlns:xs="http://www.w3.org/2001/XMLSchema" xmlns:p="http://schemas.microsoft.com/office/2006/metadata/properties" xmlns:ns2="d504d952-4c9d-4805-a1e4-d371ee25284b" xmlns:ns3="7e0e19da-ab07-4902-b569-1292d755ccfb" targetNamespace="http://schemas.microsoft.com/office/2006/metadata/properties" ma:root="true" ma:fieldsID="430f22adb7bd4b6cbd22bc6cd20d2cdc" ns2:_="" ns3:_="">
    <xsd:import namespace="d504d952-4c9d-4805-a1e4-d371ee25284b"/>
    <xsd:import namespace="7e0e19da-ab07-4902-b569-1292d755ccf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LengthInSecond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3:_dlc_DocId" minOccurs="0"/>
                <xsd:element ref="ns3:_dlc_DocIdUrl" minOccurs="0"/>
                <xsd:element ref="ns3:_dlc_DocIdPersistId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504d952-4c9d-4805-a1e4-d371ee25284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5" nillable="true" ma:displayName="Length (seconds)" ma:internalName="MediaLengthInSeconds" ma:readOnly="true">
      <xsd:simpleType>
        <xsd:restriction base="dms:Unknown"/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5" nillable="true" ma:taxonomy="true" ma:internalName="lcf76f155ced4ddcb4097134ff3c332f" ma:taxonomyFieldName="MediaServiceImageTags" ma:displayName="Image Tags" ma:readOnly="false" ma:fieldId="{5cf76f15-5ced-4ddc-b409-7134ff3c332f}" ma:taxonomyMulti="true" ma:sspId="f9d6f174-ef0b-46cd-900a-4917dd98bd9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e0e19da-ab07-4902-b569-1292d755ccfb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_dlc_DocId" ma:index="21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22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23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TaxCatchAll" ma:index="26" nillable="true" ma:displayName="Taxonomy Catch All Column" ma:hidden="true" ma:list="{1d92e53d-a7b2-4e6b-860b-12b124794666}" ma:internalName="TaxCatchAll" ma:showField="CatchAllData" ma:web="7e0e19da-ab07-4902-b569-1292d755ccf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E281D39-6FA2-4F92-A72A-6FAC59F2C62E}">
  <ds:schemaRefs>
    <ds:schemaRef ds:uri="http://purl.org/dc/elements/1.1/"/>
    <ds:schemaRef ds:uri="d504d952-4c9d-4805-a1e4-d371ee25284b"/>
    <ds:schemaRef ds:uri="http://purl.org/dc/dcmitype/"/>
    <ds:schemaRef ds:uri="http://www.w3.org/XML/1998/namespace"/>
    <ds:schemaRef ds:uri="http://schemas.microsoft.com/office/2006/documentManagement/types"/>
    <ds:schemaRef ds:uri="http://schemas.microsoft.com/office/2006/metadata/properties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7e0e19da-ab07-4902-b569-1292d755ccfb"/>
  </ds:schemaRefs>
</ds:datastoreItem>
</file>

<file path=customXml/itemProps2.xml><?xml version="1.0" encoding="utf-8"?>
<ds:datastoreItem xmlns:ds="http://schemas.openxmlformats.org/officeDocument/2006/customXml" ds:itemID="{7FD48F85-D145-4E7B-AA10-BFF48537C14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504d952-4c9d-4805-a1e4-d371ee25284b"/>
    <ds:schemaRef ds:uri="7e0e19da-ab07-4902-b569-1292d755ccf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126AC61-CE5D-498E-84C1-DA0142488716}">
  <ds:schemaRefs>
    <ds:schemaRef ds:uri="http://schemas.microsoft.com/sharepoint/events"/>
  </ds:schemaRefs>
</ds:datastoreItem>
</file>

<file path=customXml/itemProps4.xml><?xml version="1.0" encoding="utf-8"?>
<ds:datastoreItem xmlns:ds="http://schemas.openxmlformats.org/officeDocument/2006/customXml" ds:itemID="{67D2418A-379D-4AF7-9FC3-A0815771513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</TotalTime>
  <Words>56</Words>
  <Application>Microsoft Office PowerPoint</Application>
  <PresentationFormat>Prilagođeno</PresentationFormat>
  <Paragraphs>5</Paragraphs>
  <Slides>1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1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PowerPoint prezentacija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Dawn Neely McGinty</dc:creator>
  <cp:lastModifiedBy>Suzana Laslo</cp:lastModifiedBy>
  <cp:revision>11</cp:revision>
  <dcterms:created xsi:type="dcterms:W3CDTF">2023-01-12T12:25:21Z</dcterms:created>
  <dcterms:modified xsi:type="dcterms:W3CDTF">2024-11-19T08:07:40Z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0x01010044EE84FEF031694FAA1F7E9E4AC8CCB9</vt:lpwstr>
  </property>
  <property fmtid="{D5CDD505-2E9C-101B-9397-08002B2CF9AE}" pid="3" name="_dlc_DocIdItemGuid">
    <vt:lpwstr>68ae5338-faf8-4fc4-8cea-5fd060dd3c40</vt:lpwstr>
  </property>
</Properties>
</file>