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6" r:id="rId6"/>
  </p:sldIdLst>
  <p:sldSz cx="10691813" cy="75596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53F2CE-16D4-D76F-2477-FA95893102FC}" v="5" dt="2024-07-19T13:58:27.8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46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rdica Lucic" userId="S::durdica.lucic@marysmeals.org::c17c6552-f277-4e3a-bf2e-79551201abd8" providerId="AD" clId="Web-{6553F2CE-16D4-D76F-2477-FA95893102FC}"/>
    <pc:docChg chg="modSld">
      <pc:chgData name="Durdica Lucic" userId="S::durdica.lucic@marysmeals.org::c17c6552-f277-4e3a-bf2e-79551201abd8" providerId="AD" clId="Web-{6553F2CE-16D4-D76F-2477-FA95893102FC}" dt="2024-07-19T13:58:27.878" v="4" actId="20577"/>
      <pc:docMkLst>
        <pc:docMk/>
      </pc:docMkLst>
      <pc:sldChg chg="modSp">
        <pc:chgData name="Durdica Lucic" userId="S::durdica.lucic@marysmeals.org::c17c6552-f277-4e3a-bf2e-79551201abd8" providerId="AD" clId="Web-{6553F2CE-16D4-D76F-2477-FA95893102FC}" dt="2024-07-19T13:58:27.878" v="4" actId="20577"/>
        <pc:sldMkLst>
          <pc:docMk/>
          <pc:sldMk cId="2454343860" sldId="256"/>
        </pc:sldMkLst>
        <pc:spChg chg="mod">
          <ac:chgData name="Durdica Lucic" userId="S::durdica.lucic@marysmeals.org::c17c6552-f277-4e3a-bf2e-79551201abd8" providerId="AD" clId="Web-{6553F2CE-16D4-D76F-2477-FA95893102FC}" dt="2024-07-19T13:58:27.878" v="4" actId="20577"/>
          <ac:spMkLst>
            <pc:docMk/>
            <pc:sldMk cId="2454343860" sldId="256"/>
            <ac:spMk id="6" creationId="{88089A98-A8E3-4EAD-7D58-2AF027918DC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750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0A443B21-C62A-41F9-896D-06DEDA6A06A3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7A337076-926B-401E-92A3-832AC45E4D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76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0A443B21-C62A-41F9-896D-06DEDA6A06A3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7A337076-926B-401E-92A3-832AC45E4D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89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0A443B21-C62A-41F9-896D-06DEDA6A06A3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7A337076-926B-401E-92A3-832AC45E4D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897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0A443B21-C62A-41F9-896D-06DEDA6A06A3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7A337076-926B-401E-92A3-832AC45E4D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31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0A443B21-C62A-41F9-896D-06DEDA6A06A3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7A337076-926B-401E-92A3-832AC45E4D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55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0A443B21-C62A-41F9-896D-06DEDA6A06A3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7A337076-926B-401E-92A3-832AC45E4D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46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0A443B21-C62A-41F9-896D-06DEDA6A06A3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7A337076-926B-401E-92A3-832AC45E4D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70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0A443B21-C62A-41F9-896D-06DEDA6A06A3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7A337076-926B-401E-92A3-832AC45E4D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19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0A443B21-C62A-41F9-896D-06DEDA6A06A3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7A337076-926B-401E-92A3-832AC45E4D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6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0A443B21-C62A-41F9-896D-06DEDA6A06A3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7A337076-926B-401E-92A3-832AC45E4D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52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 with medium confidence">
            <a:extLst>
              <a:ext uri="{FF2B5EF4-FFF2-40B4-BE49-F238E27FC236}">
                <a16:creationId xmlns:a16="http://schemas.microsoft.com/office/drawing/2014/main" id="{503C361D-4F25-358B-3869-8FAA8919BB7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9"/>
            <a:ext cx="10691813" cy="755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11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>
            <a:extLst>
              <a:ext uri="{FF2B5EF4-FFF2-40B4-BE49-F238E27FC236}">
                <a16:creationId xmlns:a16="http://schemas.microsoft.com/office/drawing/2014/main" id="{A33F15E6-645C-DC18-6A92-86DC8530CF84}"/>
              </a:ext>
            </a:extLst>
          </p:cNvPr>
          <p:cNvSpPr txBox="1">
            <a:spLocks/>
          </p:cNvSpPr>
          <p:nvPr/>
        </p:nvSpPr>
        <p:spPr>
          <a:xfrm>
            <a:off x="684770" y="1388347"/>
            <a:ext cx="9092275" cy="743578"/>
          </a:xfrm>
          <a:prstGeom prst="rect">
            <a:avLst/>
          </a:prstGeom>
        </p:spPr>
        <p:txBody>
          <a:bodyPr/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0" kern="1200">
                <a:solidFill>
                  <a:srgbClr val="0098D8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5400" dirty="0"/>
              <a:t>HVALA VAM</a:t>
            </a:r>
            <a:r>
              <a:rPr lang="en-US" sz="5400" b="0" dirty="0"/>
              <a:t>!</a:t>
            </a:r>
            <a:endParaRPr lang="en-GB" sz="5400" b="0" dirty="0"/>
          </a:p>
        </p:txBody>
      </p:sp>
      <p:sp>
        <p:nvSpPr>
          <p:cNvPr id="5" name="Title 8">
            <a:extLst>
              <a:ext uri="{FF2B5EF4-FFF2-40B4-BE49-F238E27FC236}">
                <a16:creationId xmlns:a16="http://schemas.microsoft.com/office/drawing/2014/main" id="{3263AC30-A04C-18F3-E748-60B681ED1F45}"/>
              </a:ext>
            </a:extLst>
          </p:cNvPr>
          <p:cNvSpPr txBox="1">
            <a:spLocks/>
          </p:cNvSpPr>
          <p:nvPr/>
        </p:nvSpPr>
        <p:spPr>
          <a:xfrm>
            <a:off x="684770" y="2364712"/>
            <a:ext cx="9092275" cy="743578"/>
          </a:xfrm>
          <a:prstGeom prst="rect">
            <a:avLst/>
          </a:prstGeom>
        </p:spPr>
        <p:txBody>
          <a:bodyPr/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0" kern="1200">
                <a:solidFill>
                  <a:srgbClr val="0098D8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000" b="0" dirty="0">
                <a:latin typeface="+mn-lt"/>
              </a:rPr>
              <a:t>Osnovna </a:t>
            </a:r>
            <a:r>
              <a:rPr lang="hr-HR" sz="4000" b="0">
                <a:latin typeface="+mn-lt"/>
              </a:rPr>
              <a:t>škola Draž</a:t>
            </a:r>
            <a:endParaRPr lang="en-GB" sz="4000" b="0" dirty="0">
              <a:latin typeface="+mn-lt"/>
            </a:endParaRPr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88089A98-A8E3-4EAD-7D58-2AF027918DCD}"/>
              </a:ext>
            </a:extLst>
          </p:cNvPr>
          <p:cNvSpPr txBox="1">
            <a:spLocks/>
          </p:cNvSpPr>
          <p:nvPr/>
        </p:nvSpPr>
        <p:spPr>
          <a:xfrm>
            <a:off x="1779297" y="3341077"/>
            <a:ext cx="6903219" cy="2967647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0" kern="1200">
                <a:solidFill>
                  <a:srgbClr val="0098D8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GB" sz="2400" b="1" i="0" u="none" strike="noStrike" baseline="30000" dirty="0">
                <a:solidFill>
                  <a:srgbClr val="323232"/>
                </a:solidFill>
                <a:latin typeface="+mn-lt"/>
              </a:rPr>
              <a:t>Hvala Vam </a:t>
            </a:r>
            <a:r>
              <a:rPr lang="en-GB" sz="2400" b="1" i="0" u="none" strike="noStrike" baseline="30000" dirty="0" err="1">
                <a:solidFill>
                  <a:srgbClr val="323232"/>
                </a:solidFill>
                <a:latin typeface="+mn-lt"/>
              </a:rPr>
              <a:t>što</a:t>
            </a:r>
            <a:r>
              <a:rPr lang="en-GB" sz="2400" b="1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1" i="0" u="none" strike="noStrike" baseline="30000" dirty="0" err="1">
                <a:solidFill>
                  <a:srgbClr val="323232"/>
                </a:solidFill>
                <a:latin typeface="+mn-lt"/>
              </a:rPr>
              <a:t>ste</a:t>
            </a:r>
            <a:r>
              <a:rPr lang="en-GB" sz="2400" b="1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1" i="0" u="none" strike="noStrike" baseline="30000" dirty="0" err="1">
                <a:solidFill>
                  <a:srgbClr val="323232"/>
                </a:solidFill>
                <a:latin typeface="+mn-lt"/>
              </a:rPr>
              <a:t>dio</a:t>
            </a:r>
            <a:r>
              <a:rPr lang="en-GB" sz="2400" b="1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1" i="0" u="none" strike="noStrike" baseline="30000" dirty="0" err="1">
                <a:solidFill>
                  <a:srgbClr val="323232"/>
                </a:solidFill>
                <a:latin typeface="+mn-lt"/>
              </a:rPr>
              <a:t>Marijinih</a:t>
            </a:r>
            <a:r>
              <a:rPr lang="en-GB" sz="2400" b="1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hr-HR" sz="2400" b="1" baseline="30000" dirty="0">
                <a:solidFill>
                  <a:srgbClr val="323232"/>
                </a:solidFill>
                <a:latin typeface="+mn-lt"/>
              </a:rPr>
              <a:t>o</a:t>
            </a:r>
            <a:r>
              <a:rPr lang="en-GB" sz="2400" b="1" i="0" u="none" strike="noStrike" baseline="30000" dirty="0" err="1">
                <a:solidFill>
                  <a:srgbClr val="323232"/>
                </a:solidFill>
                <a:latin typeface="+mn-lt"/>
              </a:rPr>
              <a:t>broka</a:t>
            </a:r>
            <a:r>
              <a:rPr lang="en-GB" sz="2400" b="1" i="0" u="none" strike="noStrike" baseline="30000" dirty="0">
                <a:solidFill>
                  <a:srgbClr val="323232"/>
                </a:solidFill>
                <a:latin typeface="+mn-lt"/>
              </a:rPr>
              <a:t>!</a:t>
            </a:r>
            <a:r>
              <a:rPr lang="en-GB" sz="2400" b="1" baseline="30000" dirty="0">
                <a:solidFill>
                  <a:srgbClr val="323232"/>
                </a:solidFill>
                <a:latin typeface="+mn-lt"/>
              </a:rPr>
              <a:t> </a:t>
            </a:r>
            <a:endParaRPr lang="en-GB" sz="2400" b="1" i="0" u="none" strike="noStrike" baseline="30000" dirty="0">
              <a:solidFill>
                <a:srgbClr val="323232"/>
              </a:solidFill>
              <a:latin typeface="+mn-lt"/>
            </a:endParaRPr>
          </a:p>
          <a:p>
            <a:pPr marR="0" algn="ctr" rtl="0">
              <a:lnSpc>
                <a:spcPct val="150000"/>
              </a:lnSpc>
            </a:pPr>
            <a:endParaRPr lang="en-GB" sz="2400" b="0" i="0" u="none" strike="noStrike" baseline="30000" dirty="0">
              <a:solidFill>
                <a:srgbClr val="323232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Vaša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donacija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omogućila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je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svakodnevni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obrok</a:t>
            </a:r>
            <a:r>
              <a:rPr lang="hr-HR" sz="2400" b="0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djeci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u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škol</a:t>
            </a:r>
            <a:r>
              <a:rPr lang="hr-HR" sz="2400" b="0" i="0" u="none" strike="noStrike" baseline="30000" dirty="0" err="1">
                <a:solidFill>
                  <a:srgbClr val="323232"/>
                </a:solidFill>
                <a:latin typeface="+mn-lt"/>
              </a:rPr>
              <a:t>skoj</a:t>
            </a:r>
            <a:r>
              <a:rPr lang="hr-HR" sz="2400" b="0" i="0" u="none" strike="noStrike" dirty="0">
                <a:solidFill>
                  <a:srgbClr val="323232"/>
                </a:solidFill>
                <a:latin typeface="+mn-lt"/>
              </a:rPr>
              <a:t> </a:t>
            </a:r>
            <a:r>
              <a:rPr lang="hr-HR" sz="2400" b="0" i="0" u="none" strike="noStrike" baseline="30000" dirty="0">
                <a:solidFill>
                  <a:srgbClr val="323232"/>
                </a:solidFill>
                <a:latin typeface="+mn-lt"/>
              </a:rPr>
              <a:t>kuhinji „Lijepa </a:t>
            </a:r>
            <a:r>
              <a:rPr lang="hr-HR" sz="2400" b="0" i="0" u="none" strike="noStrike" baseline="30000" err="1">
                <a:solidFill>
                  <a:srgbClr val="323232"/>
                </a:solidFill>
                <a:latin typeface="+mn-lt"/>
              </a:rPr>
              <a:t>Naša</a:t>
            </a:r>
            <a:r>
              <a:rPr lang="hr-HR" sz="2400" b="0" i="0" u="none" strike="noStrike" baseline="30000">
                <a:solidFill>
                  <a:srgbClr val="323232"/>
                </a:solidFill>
                <a:latin typeface="+mn-lt"/>
              </a:rPr>
              <a:t>” koja </a:t>
            </a:r>
            <a:r>
              <a:rPr lang="hr-HR" sz="2400" b="0" i="0" u="none" strike="noStrike" baseline="30000" dirty="0">
                <a:solidFill>
                  <a:srgbClr val="323232"/>
                </a:solidFill>
                <a:latin typeface="+mn-lt"/>
              </a:rPr>
              <a:t>ima 1008 učenika, a</a:t>
            </a:r>
            <a:r>
              <a:rPr lang="hr-HR" sz="2400" baseline="30000" dirty="0">
                <a:solidFill>
                  <a:srgbClr val="323232"/>
                </a:solidFill>
                <a:latin typeface="+mn-lt"/>
              </a:rPr>
              <a:t> nalazi se u</a:t>
            </a:r>
            <a:r>
              <a:rPr lang="hr-HR" sz="24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Malaviju</a:t>
            </a:r>
            <a:r>
              <a:rPr lang="hr-HR" sz="2400" baseline="30000" dirty="0">
                <a:solidFill>
                  <a:srgbClr val="323232"/>
                </a:solidFill>
                <a:latin typeface="+mn-lt"/>
              </a:rPr>
              <a:t>.</a:t>
            </a:r>
            <a:r>
              <a:rPr lang="hr-HR" sz="2400" dirty="0">
                <a:solidFill>
                  <a:srgbClr val="323232"/>
                </a:solidFill>
                <a:latin typeface="+mn-lt"/>
              </a:rPr>
              <a:t> </a:t>
            </a:r>
            <a:r>
              <a:rPr lang="hr-HR" sz="2400" baseline="30000" dirty="0">
                <a:solidFill>
                  <a:srgbClr val="323232"/>
                </a:solidFill>
                <a:latin typeface="+mn-lt"/>
              </a:rPr>
              <a:t>Svojom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dobrotom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stvarate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preduvjete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za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njihovo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obrazovanje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i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dajete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im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nadu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u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bolju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 </a:t>
            </a:r>
            <a:r>
              <a:rPr lang="en-GB" sz="2400" b="0" i="0" u="none" strike="noStrike" baseline="30000" dirty="0" err="1">
                <a:solidFill>
                  <a:srgbClr val="323232"/>
                </a:solidFill>
                <a:latin typeface="+mn-lt"/>
              </a:rPr>
              <a:t>budućnost</a:t>
            </a:r>
            <a:r>
              <a:rPr lang="en-GB" sz="2400" b="0" i="0" u="none" strike="noStrike" baseline="30000" dirty="0">
                <a:solidFill>
                  <a:srgbClr val="323232"/>
                </a:solidFill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4343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504d952-4c9d-4805-a1e4-d371ee25284b">
      <Terms xmlns="http://schemas.microsoft.com/office/infopath/2007/PartnerControls"/>
    </lcf76f155ced4ddcb4097134ff3c332f>
    <TaxCatchAll xmlns="7e0e19da-ab07-4902-b569-1292d755ccfb" xsi:nil="true"/>
    <_dlc_DocId xmlns="7e0e19da-ab07-4902-b569-1292d755ccfb">DSNMXWTNATEM-789045812-641771</_dlc_DocId>
    <_dlc_DocIdUrl xmlns="7e0e19da-ab07-4902-b569-1292d755ccfb">
      <Url>https://marysmeals.sharepoint.com/sites/Group-Commsprojects/_layouts/15/DocIdRedir.aspx?ID=DSNMXWTNATEM-789045812-641771</Url>
      <Description>DSNMXWTNATEM-789045812-641771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EE84FEF031694FAA1F7E9E4AC8CCB9" ma:contentTypeVersion="16" ma:contentTypeDescription="Create a new document." ma:contentTypeScope="" ma:versionID="0ae6e95408a5facae351bfb601d24036">
  <xsd:schema xmlns:xsd="http://www.w3.org/2001/XMLSchema" xmlns:xs="http://www.w3.org/2001/XMLSchema" xmlns:p="http://schemas.microsoft.com/office/2006/metadata/properties" xmlns:ns2="d504d952-4c9d-4805-a1e4-d371ee25284b" xmlns:ns3="7e0e19da-ab07-4902-b569-1292d755ccfb" targetNamespace="http://schemas.microsoft.com/office/2006/metadata/properties" ma:root="true" ma:fieldsID="430f22adb7bd4b6cbd22bc6cd20d2cdc" ns2:_="" ns3:_="">
    <xsd:import namespace="d504d952-4c9d-4805-a1e4-d371ee25284b"/>
    <xsd:import namespace="7e0e19da-ab07-4902-b569-1292d755cc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_dlc_DocId" minOccurs="0"/>
                <xsd:element ref="ns3:_dlc_DocIdUrl" minOccurs="0"/>
                <xsd:element ref="ns3:_dlc_DocIdPersistId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04d952-4c9d-4805-a1e4-d371ee2528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f9d6f174-ef0b-46cd-900a-4917dd98bd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0e19da-ab07-4902-b569-1292d755ccf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2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6" nillable="true" ma:displayName="Taxonomy Catch All Column" ma:hidden="true" ma:list="{1d92e53d-a7b2-4e6b-860b-12b124794666}" ma:internalName="TaxCatchAll" ma:showField="CatchAllData" ma:web="7e0e19da-ab07-4902-b569-1292d755cc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281D39-6FA2-4F92-A72A-6FAC59F2C62E}">
  <ds:schemaRefs>
    <ds:schemaRef ds:uri="http://purl.org/dc/elements/1.1/"/>
    <ds:schemaRef ds:uri="d504d952-4c9d-4805-a1e4-d371ee25284b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e0e19da-ab07-4902-b569-1292d755ccfb"/>
  </ds:schemaRefs>
</ds:datastoreItem>
</file>

<file path=customXml/itemProps2.xml><?xml version="1.0" encoding="utf-8"?>
<ds:datastoreItem xmlns:ds="http://schemas.openxmlformats.org/officeDocument/2006/customXml" ds:itemID="{7FD48F85-D145-4E7B-AA10-BFF48537C1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04d952-4c9d-4805-a1e4-d371ee25284b"/>
    <ds:schemaRef ds:uri="7e0e19da-ab07-4902-b569-1292d755cc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26AC61-CE5D-498E-84C1-DA014248871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7D2418A-379D-4AF7-9FC3-A081577151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56</Words>
  <Application>Microsoft Office PowerPoint</Application>
  <PresentationFormat>Prilagođeno</PresentationFormat>
  <Paragraphs>5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Neely McGinty</dc:creator>
  <cp:lastModifiedBy>Suzana Laslo</cp:lastModifiedBy>
  <cp:revision>11</cp:revision>
  <dcterms:created xsi:type="dcterms:W3CDTF">2023-01-12T12:25:21Z</dcterms:created>
  <dcterms:modified xsi:type="dcterms:W3CDTF">2024-11-19T08:07:40Z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0x01010044EE84FEF031694FAA1F7E9E4AC8CCB9</vt:lpwstr>
  </property>
  <property fmtid="{D5CDD505-2E9C-101B-9397-08002B2CF9AE}" pid="3" name="_dlc_DocIdItemGuid">
    <vt:lpwstr>68ae5338-faf8-4fc4-8cea-5fd060dd3c40</vt:lpwstr>
  </property>
</Properties>
</file>